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44" r:id="rId3"/>
    <p:sldId id="336" r:id="rId4"/>
    <p:sldId id="331" r:id="rId5"/>
    <p:sldId id="341" r:id="rId6"/>
    <p:sldId id="342" r:id="rId7"/>
    <p:sldId id="334" r:id="rId8"/>
    <p:sldId id="343" r:id="rId9"/>
  </p:sldIdLst>
  <p:sldSz cx="9144000" cy="6858000" type="screen4x3"/>
  <p:notesSz cx="6858000" cy="9144000"/>
  <p:defaultTextStyle>
    <a:lvl1pPr marL="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rtl="0" latinLnBrk="0">
      <a:defRPr lang="he-I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63" d="100"/>
          <a:sy n="63" d="100"/>
        </p:scale>
        <p:origin x="17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1"/>
          <a:lstStyle>
            <a:lvl1pPr algn="r" latinLnBrk="0">
              <a:defRPr lang="he-IL" sz="1200"/>
            </a:lvl1pPr>
            <a:extLst/>
          </a:lstStyle>
          <a:p>
            <a:pPr algn="r" rtl="1"/>
            <a:endParaRPr lang="he-I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1"/>
          <a:lstStyle>
            <a:lvl1pPr algn="r" latinLnBrk="0">
              <a:defRPr lang="he-IL" sz="1200"/>
            </a:lvl1pPr>
            <a:extLst/>
          </a:lstStyle>
          <a:p>
            <a:fld id="{68F88C59-319B-4332-9A1D-2A62CFCB00D8}" type="datetimeFigureOut">
              <a:rPr lang="he-IL" smtClean="0"/>
              <a:pPr/>
              <a:t>כ"ז/אייר/תשפ"ה</a:t>
            </a:fld>
            <a:endParaRPr lang="he-I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1" anchor="b"/>
          <a:lstStyle>
            <a:lvl1pPr algn="r" latinLnBrk="0">
              <a:defRPr lang="he-IL" sz="1200"/>
            </a:lvl1pPr>
            <a:extLst/>
          </a:lstStyle>
          <a:p>
            <a:pPr algn="r" rtl="1"/>
            <a:endParaRPr lang="he-I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1" anchor="b"/>
          <a:lstStyle>
            <a:lvl1pPr algn="r" latinLnBrk="0">
              <a:defRPr lang="he-IL" sz="1200"/>
            </a:lvl1pPr>
            <a:extLst/>
          </a:lstStyle>
          <a:p>
            <a:fld id="{B16A41B8-7DC3-4DB6-84E4-E105629EAA3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1"/>
          <a:lstStyle>
            <a:lvl1pPr algn="r" latinLnBrk="0">
              <a:defRPr lang="he-IL" sz="1200"/>
            </a:lvl1pPr>
            <a:extLst/>
          </a:lstStyle>
          <a:p>
            <a:pPr algn="r" rtl="1"/>
            <a:endParaRPr lang="he-I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1"/>
          <a:lstStyle>
            <a:lvl1pPr algn="r" latinLnBrk="0">
              <a:defRPr lang="he-IL" sz="1200"/>
            </a:lvl1pPr>
            <a:extLst/>
          </a:lstStyle>
          <a:p>
            <a:fld id="{968B300D-05F0-4B43-940D-46DED5A791AD}" type="datetimeFigureOut">
              <a:rPr lang="he-IL"/>
              <a:pPr/>
              <a:t>כ"ז/אייר/תשפ"ה</a:t>
            </a:fld>
            <a:endParaRPr lang="he-I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1" anchor="ctr"/>
          <a:lstStyle/>
          <a:p>
            <a:pPr algn="r" rtl="1"/>
            <a:endParaRPr lang="he-I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1" anchor="b"/>
          <a:lstStyle>
            <a:lvl1pPr algn="r" latinLnBrk="0">
              <a:defRPr lang="he-IL" sz="1200"/>
            </a:lvl1pPr>
            <a:extLst/>
          </a:lstStyle>
          <a:p>
            <a:pPr algn="r" rtl="1"/>
            <a:endParaRPr lang="he-I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1" anchor="b"/>
          <a:lstStyle>
            <a:lvl1pPr algn="r" latinLnBrk="0">
              <a:defRPr lang="he-IL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rtl="0" latinLnBrk="0">
      <a:defRPr lang="he-I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טיפת אלב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he-IL"/>
            </a:lvl1pPr>
            <a:extLst/>
          </a:lstStyle>
          <a:p>
            <a:pPr algn="r" rtl="1"/>
            <a:r>
              <a:rPr kumimoji="0" lang="he-IL"/>
              <a:t>לחץ כדי להוסיף כותרת אלבום תמונות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/>
            </a:pPr>
            <a:endParaRPr kumimoji="0" lang="he-IL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תאריך ופרטים נוספים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kumimoji="0" lang="he-IL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כלפי מעלה: לרוחב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כלפי מעלה: מעור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כלפי מעלה: לאורך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כלפי מעלה: לרוחב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r" eaLnBrk="1" latinLnBrk="0" hangingPunct="1">
              <a:buFontTx/>
              <a:buNone/>
              <a:defRPr kumimoji="0" lang="he-IL" sz="16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כלפי מעלה: לאורך עם כיתוב גד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he-IL" sz="2400" baseline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כלפי מעלה: 1 לאורך עם 3 לרוח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כלפי מעלה: 3 לרוחב עם 2 לאור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כלפי מעלה: 3 לאורך עם 2 לרוח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יבוע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he-IL" sz="1800" i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כלפי מעלה: ריבוע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he-IL" sz="1800" i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he-IL" sz="1800" i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לרוחב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נורמ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he-IL" sz="1800" i="0"/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 rtl="1" eaLnBrk="1" latinLnBrk="0" hangingPunct="1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algn="r" rtl="1" eaLnBrk="1" latinLnBrk="0" hangingPunct="1"/>
            <a:r>
              <a:rPr lang="he-IL"/>
              <a:t>רמה שנייה</a:t>
            </a:r>
          </a:p>
          <a:p>
            <a:pPr lvl="2" algn="r" rtl="1" eaLnBrk="1" latinLnBrk="0" hangingPunct="1"/>
            <a:r>
              <a:rPr lang="he-IL"/>
              <a:t>רמה שלישית</a:t>
            </a:r>
          </a:p>
          <a:p>
            <a:pPr lvl="3" algn="r" rtl="1" eaLnBrk="1" latinLnBrk="0" hangingPunct="1"/>
            <a:r>
              <a:rPr lang="he-IL"/>
              <a:t>רמה רביעית</a:t>
            </a:r>
          </a:p>
          <a:p>
            <a:pPr lvl="4" algn="r" rtl="1" eaLnBrk="1" latinLnBrk="0" hangingPunct="1"/>
            <a:r>
              <a:rPr lang="he-IL"/>
              <a:t>רמה חמישית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he-IL"/>
              <a:pPr/>
              <a:t>כ"ז/אייר/תשפ"ה</a:t>
            </a:fld>
            <a:endParaRPr kumimoji="0" lang="he-IL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/>
              <a:pPr/>
              <a:t>‹#›</a:t>
            </a:fld>
            <a:endParaRPr kumimoji="0" lang="he-I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לאורך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לרוחב (מסך מלא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>
              <a:buFontTx/>
              <a:buNone/>
            </a:pPr>
            <a:r>
              <a:rPr kumimoji="0" lang="he-IL" i="0"/>
              <a:t>לחץ על הסמל</a:t>
            </a:r>
            <a:r>
              <a:rPr kumimoji="0" lang="he-IL" i="0" baseline="0"/>
              <a:t> כדי להוסיף </a:t>
            </a:r>
            <a:r>
              <a:rPr kumimoji="0" lang="he-IL" i="0"/>
              <a:t>תמונה בגודל דף מלא</a:t>
            </a:r>
            <a:endParaRPr kumimoji="0" lang="he-IL" i="0" baseline="0"/>
          </a:p>
          <a:p>
            <a:pPr marL="0" marR="0" indent="0" algn="ctr" rtl="1">
              <a:buFontTx/>
              <a:buNone/>
            </a:pPr>
            <a:endParaRPr kumimoji="0" lang="he-IL" i="0"/>
          </a:p>
          <a:p>
            <a:pPr algn="ctr" rtl="1">
              <a:buFontTx/>
              <a:buNone/>
            </a:pPr>
            <a:endParaRPr kumimoji="0" lang="he-IL" i="0"/>
          </a:p>
          <a:p>
            <a:pPr algn="ctr" rtl="1">
              <a:buFontTx/>
              <a:buNone/>
            </a:pPr>
            <a:endParaRPr kumimoji="0" lang="he-IL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מקטע באלב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algn="r" eaLnBrk="1" latinLnBrk="0" hangingPunct="1">
              <a:defRPr kumimoji="0" lang="he-IL" baseline="0"/>
            </a:lvl1pPr>
            <a:extLst/>
          </a:lstStyle>
          <a:p>
            <a:pPr algn="r" rtl="1"/>
            <a:r>
              <a:rPr kumimoji="0" lang="he-IL"/>
              <a:t>לחץ כדי להוסיף כותרת מקטע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algn="r" eaLnBrk="1" latinLnBrk="0" hangingPunct="1">
              <a:buFontTx/>
              <a:buNone/>
              <a:defRPr kumimoji="0" lang="he-IL" sz="1800"/>
            </a:lvl1pPr>
            <a:extLst/>
          </a:lstStyle>
          <a:p>
            <a:pPr lvl="0" algn="r" rtl="1"/>
            <a:r>
              <a:rPr kumimoji="0" lang="he-IL"/>
              <a:t>לחץ כדי להוסיף כותרת משנה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כלפי מעלה: לאורך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כלפי מעלה: לרוחב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כלפי מעלה: מעורב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כלפי מעלה: לאורך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r" rtl="0" eaLnBrk="1" latinLnBrk="0" hangingPunct="1">
              <a:spcBef>
                <a:spcPct val="20000"/>
              </a:spcBef>
              <a:buFontTx/>
              <a:buNone/>
              <a:defRPr kumimoji="0" lang="he-I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1" eaLnBrk="1" latinLnBrk="0" hangingPunct="1"/>
            <a:r>
              <a:rPr lang="he-IL"/>
              <a:t>לחץ על הסמל כדי להוסיף תמונה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he-I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algn="r" rtl="1"/>
            <a:r>
              <a:rPr kumimoji="0" lang="he-IL"/>
              <a:t>לחץ כדי להוסיף כיתוב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 rtl="1"/>
            <a:endParaRPr kumimoji="0" lang="he-I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lang="he-IL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he-IL" sz="1200">
                <a:solidFill>
                  <a:schemeClr val="tx2"/>
                </a:solidFill>
              </a:rPr>
              <a:pPr/>
              <a:t>כ"ז/אייר/תשפ"ה</a:t>
            </a:fld>
            <a:endParaRPr kumimoji="0" lang="he-IL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lang="he-IL" sz="1200">
                <a:solidFill>
                  <a:schemeClr val="tx2"/>
                </a:solidFill>
              </a:defRPr>
            </a:lvl1pPr>
            <a:extLst/>
          </a:lstStyle>
          <a:p>
            <a:pPr algn="ctr" rtl="1"/>
            <a:endParaRPr kumimoji="0" lang="he-IL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he-IL" sz="1200">
                <a:solidFill>
                  <a:schemeClr val="tx2"/>
                </a:solidFill>
              </a:defRPr>
            </a:lvl1pPr>
            <a:extLst/>
          </a:lstStyle>
          <a:p>
            <a:pPr algn="r" rtl="1"/>
            <a:fld id="{F99EC173-99AE-4773-AB25-02E469A13EAE}" type="slidenum">
              <a:rPr kumimoji="0" lang="he-IL" sz="1200">
                <a:solidFill>
                  <a:schemeClr val="tx2"/>
                </a:solidFill>
              </a:rPr>
              <a:pPr algn="r" rtl="1"/>
              <a:t>‹#›</a:t>
            </a:fld>
            <a:endParaRPr kumimoji="0" lang="he-IL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r" rtl="1" eaLnBrk="1" latinLnBrk="0" hangingPunct="1">
        <a:spcBef>
          <a:spcPct val="0"/>
        </a:spcBef>
        <a:buNone/>
        <a:defRPr kumimoji="0" lang="he-IL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r" rtl="1" eaLnBrk="1" latinLnBrk="0" hangingPunct="1">
        <a:defRPr kumimoji="0" lang="he-IL">
          <a:solidFill>
            <a:schemeClr val="tx2"/>
          </a:solidFill>
        </a:defRPr>
      </a:lvl2pPr>
      <a:lvl3pPr algn="r" rtl="1" eaLnBrk="1" latinLnBrk="0" hangingPunct="1">
        <a:defRPr kumimoji="0" lang="he-IL">
          <a:solidFill>
            <a:schemeClr val="tx2"/>
          </a:solidFill>
        </a:defRPr>
      </a:lvl3pPr>
      <a:lvl4pPr algn="r" rtl="1" eaLnBrk="1" latinLnBrk="0" hangingPunct="1">
        <a:defRPr kumimoji="0" lang="he-IL">
          <a:solidFill>
            <a:schemeClr val="tx2"/>
          </a:solidFill>
        </a:defRPr>
      </a:lvl4pPr>
      <a:lvl5pPr algn="r" rtl="1" eaLnBrk="1" latinLnBrk="0" hangingPunct="1">
        <a:defRPr kumimoji="0" lang="he-IL">
          <a:solidFill>
            <a:schemeClr val="tx2"/>
          </a:solidFill>
        </a:defRPr>
      </a:lvl5pPr>
      <a:lvl6pPr algn="r" rtl="1" eaLnBrk="1" latinLnBrk="0" hangingPunct="1">
        <a:defRPr kumimoji="0" lang="he-IL">
          <a:solidFill>
            <a:schemeClr val="tx2"/>
          </a:solidFill>
        </a:defRPr>
      </a:lvl6pPr>
      <a:lvl7pPr algn="r" rtl="1" eaLnBrk="1" latinLnBrk="0" hangingPunct="1">
        <a:defRPr kumimoji="0" lang="he-IL">
          <a:solidFill>
            <a:schemeClr val="tx2"/>
          </a:solidFill>
        </a:defRPr>
      </a:lvl7pPr>
      <a:lvl8pPr algn="r" rtl="1" eaLnBrk="1" latinLnBrk="0" hangingPunct="1">
        <a:defRPr kumimoji="0" lang="he-IL">
          <a:solidFill>
            <a:schemeClr val="tx2"/>
          </a:solidFill>
        </a:defRPr>
      </a:lvl8pPr>
      <a:lvl9pPr algn="r" rtl="1" eaLnBrk="1" latinLnBrk="0" hangingPunct="1">
        <a:defRPr kumimoji="0" lang="he-IL">
          <a:solidFill>
            <a:schemeClr val="tx2"/>
          </a:solidFill>
        </a:defRPr>
      </a:lvl9pPr>
      <a:extLst/>
    </p:titleStyle>
    <p:bodyStyle>
      <a:lvl1pPr marL="342900" indent="-342900" algn="r" rtl="1" eaLnBrk="1" latinLnBrk="0" hangingPunct="1">
        <a:spcBef>
          <a:spcPct val="20000"/>
        </a:spcBef>
        <a:buChar char="•"/>
        <a:defRPr kumimoji="0" lang="he-IL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har char="–"/>
        <a:defRPr kumimoji="0" lang="he-IL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har char="•"/>
        <a:defRPr kumimoji="0" lang="he-IL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har char="–"/>
        <a:defRPr kumimoji="0" lang="he-IL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har char="»"/>
        <a:defRPr kumimoji="0" lang="he-IL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har char="•"/>
        <a:defRPr kumimoji="0" lang="he-I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har char="•"/>
        <a:defRPr kumimoji="0" lang="he-I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har char="•"/>
        <a:defRPr kumimoji="0" lang="he-I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har char="•"/>
        <a:defRPr kumimoji="0" lang="he-I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lang="he-I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928926" y="1214422"/>
            <a:ext cx="6012469" cy="1066800"/>
          </a:xfrm>
        </p:spPr>
        <p:txBody>
          <a:bodyPr/>
          <a:lstStyle/>
          <a:p>
            <a:pPr algn="r" rtl="1"/>
            <a:r>
              <a:rPr lang="he-IL" dirty="0"/>
              <a:t>       "משפט המלך"</a:t>
            </a:r>
            <a:br>
              <a:rPr lang="he-IL" dirty="0"/>
            </a:br>
            <a:r>
              <a:rPr lang="he-IL" dirty="0"/>
              <a:t>ציור שמן עתיק על לוח עץ</a:t>
            </a: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5072066" y="3714752"/>
            <a:ext cx="3877108" cy="2352671"/>
          </a:xfrm>
        </p:spPr>
        <p:txBody>
          <a:bodyPr/>
          <a:lstStyle/>
          <a:p>
            <a:pPr algn="ctr" rtl="1"/>
            <a:r>
              <a:rPr lang="he-I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תהליך החשיפה והשיקום</a:t>
            </a:r>
          </a:p>
          <a:p>
            <a:pPr algn="ctr" rtl="1"/>
            <a:r>
              <a:rPr lang="he-I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שוקם ע"י קארו אמנויות</a:t>
            </a:r>
          </a:p>
          <a:p>
            <a:pPr algn="ctr" rtl="1"/>
            <a:r>
              <a:rPr lang="he-I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2008</a:t>
            </a:r>
          </a:p>
        </p:txBody>
      </p:sp>
      <p:pic>
        <p:nvPicPr>
          <p:cNvPr id="1026" name="Picture 2" descr="E:\My Documents\LECTURERS-הרצאות\עבודות מענינות- להדרכה\2147 david gal\mishpat hamelech\article\משפת המלך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962400" cy="592772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lumMod val="85000"/>
                <a:alpha val="40000"/>
              </a:schemeClr>
            </a:outerShdw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1"/>
          </p:nvPr>
        </p:nvSpPr>
        <p:spPr>
          <a:xfrm>
            <a:off x="5715008" y="6019800"/>
            <a:ext cx="2666992" cy="381000"/>
          </a:xfrm>
        </p:spPr>
        <p:txBody>
          <a:bodyPr/>
          <a:lstStyle/>
          <a:p>
            <a:r>
              <a:rPr lang="he-IL" dirty="0"/>
              <a:t>הציור לפני הטיפול המשקם</a:t>
            </a:r>
          </a:p>
        </p:txBody>
      </p:sp>
      <p:pic>
        <p:nvPicPr>
          <p:cNvPr id="6" name="תמונה 5" descr="DSCN9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85728"/>
            <a:ext cx="4179124" cy="5572165"/>
          </a:xfrm>
          <a:prstGeom prst="rect">
            <a:avLst/>
          </a:prstGeom>
        </p:spPr>
      </p:pic>
      <p:pic>
        <p:nvPicPr>
          <p:cNvPr id="5" name="תמונה 4" descr="משפת המל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390672" cy="6298344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57800" y="5072074"/>
            <a:ext cx="3505200" cy="1328726"/>
          </a:xfrm>
        </p:spPr>
        <p:txBody>
          <a:bodyPr/>
          <a:lstStyle/>
          <a:p>
            <a:pPr algn="r" rtl="1"/>
            <a:r>
              <a:rPr lang="he-IL" sz="3200" dirty="0"/>
              <a:t>תקריב של הציור</a:t>
            </a:r>
          </a:p>
          <a:p>
            <a:pPr algn="r" rtl="1"/>
            <a:r>
              <a:rPr lang="he-IL" sz="3200" dirty="0"/>
              <a:t> ודוגמה לנזקים.</a:t>
            </a:r>
          </a:p>
        </p:txBody>
      </p:sp>
      <p:pic>
        <p:nvPicPr>
          <p:cNvPr id="10" name="מציין מיקום של תמונה 9" descr="משפת המלך (1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963" r="963"/>
          <a:stretch>
            <a:fillRect/>
          </a:stretch>
        </p:blipFill>
        <p:spPr>
          <a:xfrm>
            <a:off x="146009" y="357166"/>
            <a:ext cx="4640305" cy="6172200"/>
          </a:xfrm>
        </p:spPr>
      </p:pic>
      <p:pic>
        <p:nvPicPr>
          <p:cNvPr id="11" name="תמונה 10" descr="משפת המלך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366" y="288558"/>
            <a:ext cx="8394634" cy="4783516"/>
          </a:xfrm>
          <a:prstGeom prst="rect">
            <a:avLst/>
          </a:prstGeom>
          <a:ln w="12700"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schemeClr val="bg1">
                <a:lumMod val="75000"/>
                <a:lumOff val="25000"/>
                <a:alpha val="4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57800" y="5572140"/>
            <a:ext cx="3505200" cy="828660"/>
          </a:xfrm>
        </p:spPr>
        <p:txBody>
          <a:bodyPr/>
          <a:lstStyle/>
          <a:p>
            <a:pPr algn="r" rtl="1"/>
            <a:r>
              <a:rPr lang="he-IL" dirty="0"/>
              <a:t>.</a:t>
            </a:r>
          </a:p>
        </p:txBody>
      </p:sp>
      <p:pic>
        <p:nvPicPr>
          <p:cNvPr id="6" name="מציין מיקום של תמונה 5" descr="משפת המלך (3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0" b="120"/>
          <a:stretch>
            <a:fillRect/>
          </a:stretch>
        </p:blipFill>
        <p:spPr>
          <a:xfrm>
            <a:off x="285720" y="285728"/>
            <a:ext cx="4224891" cy="5619646"/>
          </a:xfrm>
        </p:spPr>
      </p:pic>
      <p:pic>
        <p:nvPicPr>
          <p:cNvPr id="7" name="תמונה 6" descr="משפת המלך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710" y="710947"/>
            <a:ext cx="4610290" cy="614705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57800" y="5572140"/>
            <a:ext cx="3505200" cy="828660"/>
          </a:xfrm>
        </p:spPr>
        <p:txBody>
          <a:bodyPr/>
          <a:lstStyle/>
          <a:p>
            <a:pPr algn="r" rtl="1"/>
            <a:r>
              <a:rPr lang="he-IL" dirty="0"/>
              <a:t>.</a:t>
            </a:r>
          </a:p>
        </p:txBody>
      </p:sp>
      <p:pic>
        <p:nvPicPr>
          <p:cNvPr id="5" name="מציין מיקום של תמונה 5" descr="משפת המלך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33353"/>
            <a:ext cx="4714800" cy="628640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מציין מיקום של תמונה 5" descr="משפת המלך (3)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4393436" cy="5857916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57800" y="5572140"/>
            <a:ext cx="3505200" cy="828660"/>
          </a:xfrm>
        </p:spPr>
        <p:txBody>
          <a:bodyPr/>
          <a:lstStyle/>
          <a:p>
            <a:pPr algn="r" rtl="1"/>
            <a:r>
              <a:rPr lang="he-IL" dirty="0"/>
              <a:t>.</a:t>
            </a:r>
          </a:p>
        </p:txBody>
      </p:sp>
      <p:pic>
        <p:nvPicPr>
          <p:cNvPr id="5" name="מציין מיקום של תמונה 5" descr="משפת המלך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5543" y="333353"/>
            <a:ext cx="4593333" cy="628640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מציין מיקום של תמונה 5" descr="משפת המלך (3)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357158" y="285729"/>
            <a:ext cx="4393436" cy="5857914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4786314" y="214290"/>
            <a:ext cx="3910010" cy="695340"/>
          </a:xfrm>
        </p:spPr>
        <p:txBody>
          <a:bodyPr/>
          <a:lstStyle/>
          <a:p>
            <a:pPr algn="r" rtl="1"/>
            <a:r>
              <a:rPr lang="he-IL" sz="2400" dirty="0"/>
              <a:t>תקריבים במהלך הניקוי והחשיפה</a:t>
            </a:r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2428860" y="2143116"/>
            <a:ext cx="3386142" cy="4514856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5500694" y="1066799"/>
            <a:ext cx="3414706" cy="4552941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57800" y="5572140"/>
            <a:ext cx="3505200" cy="828660"/>
          </a:xfrm>
        </p:spPr>
        <p:txBody>
          <a:bodyPr/>
          <a:lstStyle/>
          <a:p>
            <a:pPr algn="r" rtl="1"/>
            <a:r>
              <a:rPr lang="he-IL" dirty="0"/>
              <a:t>.</a:t>
            </a:r>
          </a:p>
        </p:txBody>
      </p:sp>
      <p:pic>
        <p:nvPicPr>
          <p:cNvPr id="5" name="מציין מיקום של תמונה 5" descr="משפת המלך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666" y="928670"/>
            <a:ext cx="3867668" cy="56910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מציין מיקום של תמונה 5" descr="משפת המלך (3)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214282" y="214289"/>
            <a:ext cx="4286280" cy="6412935"/>
          </a:xfrm>
        </p:spPr>
      </p:pic>
      <p:sp>
        <p:nvSpPr>
          <p:cNvPr id="7" name="TextBox 6"/>
          <p:cNvSpPr txBox="1"/>
          <p:nvPr/>
        </p:nvSpPr>
        <p:spPr>
          <a:xfrm>
            <a:off x="4929190" y="285728"/>
            <a:ext cx="3857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שלבי הסיום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48</Words>
  <Application>Microsoft Office PowerPoint</Application>
  <PresentationFormat>‫הצגה על המסך (4:3)</PresentationFormat>
  <Paragraphs>20</Paragraphs>
  <Slides>8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Calibri</vt:lpstr>
      <vt:lpstr>Century Schoolbook</vt:lpstr>
      <vt:lpstr>ClassicPhotoAlbum</vt:lpstr>
      <vt:lpstr>       "משפט המלך" ציור שמן עתיק על לוח עץ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2009-06-12T09:42:49Z</dcterms:created>
  <dcterms:modified xsi:type="dcterms:W3CDTF">2025-05-25T11:12:48Z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1037</vt:i4>
  </property>
  <property fmtid="{D5CDD505-2E9C-101B-9397-08002B2CF9AE}" pid="3" name="_Version">
    <vt:lpwstr>12.0.4518</vt:lpwstr>
  </property>
</Properties>
</file>